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74" r:id="rId8"/>
    <p:sldId id="275" r:id="rId9"/>
    <p:sldId id="265" r:id="rId10"/>
    <p:sldId id="266" r:id="rId11"/>
    <p:sldId id="267" r:id="rId12"/>
    <p:sldId id="269" r:id="rId13"/>
    <p:sldId id="276" r:id="rId14"/>
    <p:sldId id="270" r:id="rId15"/>
    <p:sldId id="271" r:id="rId16"/>
    <p:sldId id="272" r:id="rId17"/>
    <p:sldId id="273" r:id="rId18"/>
    <p:sldId id="259" r:id="rId19"/>
    <p:sldId id="260" r:id="rId20"/>
    <p:sldId id="261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41D62-75C9-4FB9-B920-F250594DD26F}" v="5" dt="2021-07-09T08:40:58.023"/>
    <p1510:client id="{2D0A4722-7148-47AD-8C36-D8BD5F0A2A31}" v="4" dt="2021-07-07T11:08:09.149"/>
    <p1510:client id="{B2F7FCDB-6D87-489E-8C7F-5A5859C76334}" v="195" dt="2021-07-09T09:19:35.151"/>
    <p1510:client id="{C6845DFE-D90D-4943-9F72-CCE90BAE739D}" v="169" dt="2021-07-09T10:35:25.378"/>
    <p1510:client id="{CE88B9A7-A7AE-41EF-BD3B-BCE743A67A59}" v="70" dt="2021-07-09T08:57:22.4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09.07.2021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1757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09.07.2021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5450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09.07.2021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0386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09.07.2021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7380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09.07.2021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34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09.07.2021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303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09.07.2021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1808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09.07.2021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4797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09.07.2021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083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09.07.2021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553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09.07.2021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4906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AA868-8872-43E4-8C98-D34DABD1FD38}" type="datetimeFigureOut">
              <a:rPr lang="pl-PL" smtClean="0"/>
              <a:t>09.07.2021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6633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pic>
        <p:nvPicPr>
          <p:cNvPr id="2" name="Obraz 2">
            <a:extLst>
              <a:ext uri="{FF2B5EF4-FFF2-40B4-BE49-F238E27FC236}">
                <a16:creationId xmlns:a16="http://schemas.microsoft.com/office/drawing/2014/main" id="{9C22E965-6A44-493D-ADB1-A180E62571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7551" y="382240"/>
            <a:ext cx="2743200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761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9E75FDC0-C7F1-43BD-8CDD-5A8B9D156A72}"/>
              </a:ext>
            </a:extLst>
          </p:cNvPr>
          <p:cNvSpPr txBox="1"/>
          <p:nvPr/>
        </p:nvSpPr>
        <p:spPr>
          <a:xfrm>
            <a:off x="632563" y="1175357"/>
            <a:ext cx="6187857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600" err="1">
                <a:latin typeface="Gotham"/>
                <a:ea typeface="+mn-lt"/>
                <a:cs typeface="+mn-lt"/>
              </a:rPr>
              <a:t>Lorem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ipsum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dolor</a:t>
            </a:r>
            <a:r>
              <a:rPr lang="pl-PL" sz="1600">
                <a:latin typeface="Gotham"/>
                <a:ea typeface="+mn-lt"/>
                <a:cs typeface="+mn-lt"/>
              </a:rPr>
              <a:t> sit </a:t>
            </a:r>
            <a:r>
              <a:rPr lang="pl-PL" sz="1600" err="1">
                <a:latin typeface="Gotham"/>
                <a:ea typeface="+mn-lt"/>
                <a:cs typeface="+mn-lt"/>
              </a:rPr>
              <a:t>amet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consectetur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adipiscing</a:t>
            </a:r>
            <a:r>
              <a:rPr lang="pl-PL" sz="1600">
                <a:latin typeface="Gotham"/>
                <a:ea typeface="+mn-lt"/>
                <a:cs typeface="+mn-lt"/>
              </a:rPr>
              <a:t> elit. </a:t>
            </a:r>
            <a:r>
              <a:rPr lang="pl-PL" sz="1600" err="1">
                <a:latin typeface="Gotham"/>
                <a:ea typeface="+mn-lt"/>
                <a:cs typeface="+mn-lt"/>
              </a:rPr>
              <a:t>Phasellus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dui</a:t>
            </a:r>
            <a:r>
              <a:rPr lang="pl-PL" sz="1600">
                <a:latin typeface="Gotham"/>
                <a:ea typeface="+mn-lt"/>
                <a:cs typeface="+mn-lt"/>
              </a:rPr>
              <a:t>. Nulla </a:t>
            </a:r>
            <a:r>
              <a:rPr lang="pl-PL" sz="1600" err="1">
                <a:latin typeface="Gotham"/>
                <a:ea typeface="+mn-lt"/>
                <a:cs typeface="+mn-lt"/>
              </a:rPr>
              <a:t>feugiat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commodo</a:t>
            </a:r>
            <a:r>
              <a:rPr lang="pl-PL" sz="1600">
                <a:latin typeface="Gotham"/>
                <a:ea typeface="+mn-lt"/>
                <a:cs typeface="+mn-lt"/>
              </a:rPr>
              <a:t> ligula vitae </a:t>
            </a:r>
            <a:r>
              <a:rPr lang="pl-PL" sz="1600" err="1">
                <a:latin typeface="Gotham"/>
                <a:ea typeface="+mn-lt"/>
                <a:cs typeface="+mn-lt"/>
              </a:rPr>
              <a:t>dapibus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Pellentesque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sodales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velit</a:t>
            </a:r>
            <a:r>
              <a:rPr lang="pl-PL" sz="1600">
                <a:latin typeface="Gotham"/>
                <a:ea typeface="+mn-lt"/>
                <a:cs typeface="+mn-lt"/>
              </a:rPr>
              <a:t> non </a:t>
            </a:r>
            <a:r>
              <a:rPr lang="pl-PL" sz="1600" err="1">
                <a:latin typeface="Gotham"/>
                <a:ea typeface="+mn-lt"/>
                <a:cs typeface="+mn-lt"/>
              </a:rPr>
              <a:t>scelerisque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varius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ante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nisi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semper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nisi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eget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euismod</a:t>
            </a:r>
            <a:r>
              <a:rPr lang="pl-PL" sz="1600">
                <a:latin typeface="Gotham"/>
                <a:ea typeface="+mn-lt"/>
                <a:cs typeface="+mn-lt"/>
              </a:rPr>
              <a:t> urna </a:t>
            </a:r>
            <a:r>
              <a:rPr lang="pl-PL" sz="1600" err="1">
                <a:latin typeface="Gotham"/>
                <a:ea typeface="+mn-lt"/>
                <a:cs typeface="+mn-lt"/>
              </a:rPr>
              <a:t>dui</a:t>
            </a:r>
            <a:r>
              <a:rPr lang="pl-PL" sz="1600">
                <a:latin typeface="Gotham"/>
                <a:ea typeface="+mn-lt"/>
                <a:cs typeface="+mn-lt"/>
              </a:rPr>
              <a:t> non </a:t>
            </a:r>
            <a:r>
              <a:rPr lang="pl-PL" sz="1600" err="1">
                <a:latin typeface="Gotham"/>
                <a:ea typeface="+mn-lt"/>
                <a:cs typeface="+mn-lt"/>
              </a:rPr>
              <a:t>erat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Quisque</a:t>
            </a:r>
            <a:r>
              <a:rPr lang="pl-PL" sz="1600">
                <a:latin typeface="Gotham"/>
                <a:ea typeface="+mn-lt"/>
                <a:cs typeface="+mn-lt"/>
              </a:rPr>
              <a:t> id </a:t>
            </a:r>
            <a:r>
              <a:rPr lang="pl-PL" sz="1600" err="1">
                <a:latin typeface="Gotham"/>
                <a:ea typeface="+mn-lt"/>
                <a:cs typeface="+mn-lt"/>
              </a:rPr>
              <a:t>ipsum</a:t>
            </a:r>
            <a:r>
              <a:rPr lang="pl-PL" sz="1600">
                <a:latin typeface="Gotham"/>
                <a:ea typeface="+mn-lt"/>
                <a:cs typeface="+mn-lt"/>
              </a:rPr>
              <a:t> id </a:t>
            </a:r>
            <a:r>
              <a:rPr lang="pl-PL" sz="1600" err="1">
                <a:latin typeface="Gotham"/>
                <a:ea typeface="+mn-lt"/>
                <a:cs typeface="+mn-lt"/>
              </a:rPr>
              <a:t>arcu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tincidunt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porttitor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Proin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finibus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efficitur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Duis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magna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interdum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at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blandit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consequat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ac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purus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quis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arcu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sapien</a:t>
            </a:r>
            <a:r>
              <a:rPr lang="pl-PL" sz="1600">
                <a:latin typeface="Gotham"/>
                <a:ea typeface="+mn-lt"/>
                <a:cs typeface="+mn-lt"/>
              </a:rPr>
              <a:t>. Nam in </a:t>
            </a:r>
            <a:r>
              <a:rPr lang="pl-PL" sz="1600" err="1">
                <a:latin typeface="Gotham"/>
                <a:ea typeface="+mn-lt"/>
                <a:cs typeface="+mn-lt"/>
              </a:rPr>
              <a:t>rhoncus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quam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pellentesque</a:t>
            </a:r>
            <a:r>
              <a:rPr lang="pl-PL" sz="1600">
                <a:latin typeface="Gotham"/>
                <a:ea typeface="+mn-lt"/>
                <a:cs typeface="+mn-lt"/>
              </a:rPr>
              <a:t> nunc non </a:t>
            </a:r>
            <a:r>
              <a:rPr lang="pl-PL" sz="1600" err="1"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lacinia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rhoncus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ullamcorper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Phasellus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rutrum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diam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lacus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ultrices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tristique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consectetur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felis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convallis</a:t>
            </a:r>
            <a:r>
              <a:rPr lang="pl-PL" sz="1600">
                <a:latin typeface="Gotham"/>
                <a:ea typeface="+mn-lt"/>
                <a:cs typeface="+mn-lt"/>
              </a:rPr>
              <a:t>. </a:t>
            </a:r>
            <a:endParaRPr lang="pl-PL" sz="1600">
              <a:latin typeface="Gotham"/>
              <a:cs typeface="Calibri"/>
            </a:endParaRPr>
          </a:p>
          <a:p>
            <a:pPr algn="just"/>
            <a:endParaRPr lang="pl-PL" sz="1600">
              <a:latin typeface="Gotham"/>
              <a:cs typeface="Calibri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CAFDBBC-2A89-4EBF-AF73-BD1ECC9D1CE5}"/>
              </a:ext>
            </a:extLst>
          </p:cNvPr>
          <p:cNvSpPr txBox="1"/>
          <p:nvPr/>
        </p:nvSpPr>
        <p:spPr>
          <a:xfrm>
            <a:off x="632564" y="580372"/>
            <a:ext cx="2030051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b="1">
                <a:latin typeface="Gotham"/>
              </a:rPr>
              <a:t>PREZENTACJA 2021</a:t>
            </a:r>
          </a:p>
        </p:txBody>
      </p:sp>
      <p:pic>
        <p:nvPicPr>
          <p:cNvPr id="8" name="Obraz 11" descr="Obraz zawierający osoba, wewnątrz, butelka&#10;&#10;Opis wygenerowany automatycznie">
            <a:extLst>
              <a:ext uri="{FF2B5EF4-FFF2-40B4-BE49-F238E27FC236}">
                <a16:creationId xmlns:a16="http://schemas.microsoft.com/office/drawing/2014/main" id="{DC9DC0FE-C36C-4331-A38F-F8485CCE3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386" y="3956434"/>
            <a:ext cx="3400816" cy="2274967"/>
          </a:xfrm>
          <a:prstGeom prst="rect">
            <a:avLst/>
          </a:prstGeom>
        </p:spPr>
      </p:pic>
      <p:pic>
        <p:nvPicPr>
          <p:cNvPr id="10" name="Obraz 9" descr="Obraz zawierający osoba, butelka&#10;&#10;Opis wygenerowany automatycznie">
            <a:extLst>
              <a:ext uri="{FF2B5EF4-FFF2-40B4-BE49-F238E27FC236}">
                <a16:creationId xmlns:a16="http://schemas.microsoft.com/office/drawing/2014/main" id="{E1A2BB44-F593-44AC-A1CC-6BAEA8BF0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4755" y="3956433"/>
            <a:ext cx="3400816" cy="2274967"/>
          </a:xfrm>
          <a:prstGeom prst="rect">
            <a:avLst/>
          </a:prstGeom>
        </p:spPr>
      </p:pic>
      <p:pic>
        <p:nvPicPr>
          <p:cNvPr id="12" name="Obraz 11" descr="Obraz zawierający osoba, butelka&#10;&#10;Opis wygenerowany automatycznie">
            <a:extLst>
              <a:ext uri="{FF2B5EF4-FFF2-40B4-BE49-F238E27FC236}">
                <a16:creationId xmlns:a16="http://schemas.microsoft.com/office/drawing/2014/main" id="{94839B5F-4673-4196-BFDE-2F3DFAE43A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2125" y="3956433"/>
            <a:ext cx="3400816" cy="227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81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F1684C8F-BDCB-41B4-8922-8ADEAE481731}"/>
              </a:ext>
            </a:extLst>
          </p:cNvPr>
          <p:cNvSpPr txBox="1"/>
          <p:nvPr/>
        </p:nvSpPr>
        <p:spPr>
          <a:xfrm>
            <a:off x="632563" y="1175357"/>
            <a:ext cx="6187857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600" err="1">
                <a:latin typeface="Gotham"/>
                <a:ea typeface="+mn-lt"/>
                <a:cs typeface="+mn-lt"/>
              </a:rPr>
              <a:t>Lorem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ipsum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dolor</a:t>
            </a:r>
            <a:r>
              <a:rPr lang="pl-PL" sz="1600">
                <a:latin typeface="Gotham"/>
                <a:ea typeface="+mn-lt"/>
                <a:cs typeface="+mn-lt"/>
              </a:rPr>
              <a:t> sit </a:t>
            </a:r>
            <a:r>
              <a:rPr lang="pl-PL" sz="1600" err="1">
                <a:latin typeface="Gotham"/>
                <a:ea typeface="+mn-lt"/>
                <a:cs typeface="+mn-lt"/>
              </a:rPr>
              <a:t>amet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consectetur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adipiscing</a:t>
            </a:r>
            <a:r>
              <a:rPr lang="pl-PL" sz="1600">
                <a:latin typeface="Gotham"/>
                <a:ea typeface="+mn-lt"/>
                <a:cs typeface="+mn-lt"/>
              </a:rPr>
              <a:t> elit. </a:t>
            </a:r>
            <a:r>
              <a:rPr lang="pl-PL" sz="1600" err="1">
                <a:latin typeface="Gotham"/>
                <a:ea typeface="+mn-lt"/>
                <a:cs typeface="+mn-lt"/>
              </a:rPr>
              <a:t>Phasellus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dui</a:t>
            </a:r>
            <a:r>
              <a:rPr lang="pl-PL" sz="1600">
                <a:latin typeface="Gotham"/>
                <a:ea typeface="+mn-lt"/>
                <a:cs typeface="+mn-lt"/>
              </a:rPr>
              <a:t>. Nulla </a:t>
            </a:r>
            <a:r>
              <a:rPr lang="pl-PL" sz="1600" err="1">
                <a:latin typeface="Gotham"/>
                <a:ea typeface="+mn-lt"/>
                <a:cs typeface="+mn-lt"/>
              </a:rPr>
              <a:t>feugiat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commodo</a:t>
            </a:r>
            <a:r>
              <a:rPr lang="pl-PL" sz="1600">
                <a:latin typeface="Gotham"/>
                <a:ea typeface="+mn-lt"/>
                <a:cs typeface="+mn-lt"/>
              </a:rPr>
              <a:t> ligula vitae </a:t>
            </a:r>
            <a:r>
              <a:rPr lang="pl-PL" sz="1600" err="1">
                <a:latin typeface="Gotham"/>
                <a:ea typeface="+mn-lt"/>
                <a:cs typeface="+mn-lt"/>
              </a:rPr>
              <a:t>dapibus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Pellentesque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sodales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velit</a:t>
            </a:r>
            <a:r>
              <a:rPr lang="pl-PL" sz="1600">
                <a:latin typeface="Gotham"/>
                <a:ea typeface="+mn-lt"/>
                <a:cs typeface="+mn-lt"/>
              </a:rPr>
              <a:t> non </a:t>
            </a:r>
            <a:r>
              <a:rPr lang="pl-PL" sz="1600" err="1">
                <a:latin typeface="Gotham"/>
                <a:ea typeface="+mn-lt"/>
                <a:cs typeface="+mn-lt"/>
              </a:rPr>
              <a:t>scelerisque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varius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ante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nisi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semper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nisi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eget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euismod</a:t>
            </a:r>
            <a:r>
              <a:rPr lang="pl-PL" sz="1600">
                <a:latin typeface="Gotham"/>
                <a:ea typeface="+mn-lt"/>
                <a:cs typeface="+mn-lt"/>
              </a:rPr>
              <a:t> urna </a:t>
            </a:r>
            <a:r>
              <a:rPr lang="pl-PL" sz="1600" err="1">
                <a:latin typeface="Gotham"/>
                <a:ea typeface="+mn-lt"/>
                <a:cs typeface="+mn-lt"/>
              </a:rPr>
              <a:t>dui</a:t>
            </a:r>
            <a:r>
              <a:rPr lang="pl-PL" sz="1600">
                <a:latin typeface="Gotham"/>
                <a:ea typeface="+mn-lt"/>
                <a:cs typeface="+mn-lt"/>
              </a:rPr>
              <a:t> non </a:t>
            </a:r>
            <a:r>
              <a:rPr lang="pl-PL" sz="1600" err="1">
                <a:latin typeface="Gotham"/>
                <a:ea typeface="+mn-lt"/>
                <a:cs typeface="+mn-lt"/>
              </a:rPr>
              <a:t>erat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Quisque</a:t>
            </a:r>
            <a:r>
              <a:rPr lang="pl-PL" sz="1600">
                <a:latin typeface="Gotham"/>
                <a:ea typeface="+mn-lt"/>
                <a:cs typeface="+mn-lt"/>
              </a:rPr>
              <a:t> id </a:t>
            </a:r>
            <a:r>
              <a:rPr lang="pl-PL" sz="1600" err="1">
                <a:latin typeface="Gotham"/>
                <a:ea typeface="+mn-lt"/>
                <a:cs typeface="+mn-lt"/>
              </a:rPr>
              <a:t>ipsum</a:t>
            </a:r>
            <a:r>
              <a:rPr lang="pl-PL" sz="1600">
                <a:latin typeface="Gotham"/>
                <a:ea typeface="+mn-lt"/>
                <a:cs typeface="+mn-lt"/>
              </a:rPr>
              <a:t> id </a:t>
            </a:r>
            <a:r>
              <a:rPr lang="pl-PL" sz="1600" err="1">
                <a:latin typeface="Gotham"/>
                <a:ea typeface="+mn-lt"/>
                <a:cs typeface="+mn-lt"/>
              </a:rPr>
              <a:t>arcu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tincidunt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porttitor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Proin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finibus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efficitur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Duis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magna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interdum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at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blandit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consequat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ac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purus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quis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arcu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sapien</a:t>
            </a:r>
            <a:r>
              <a:rPr lang="pl-PL" sz="1600">
                <a:latin typeface="Gotham"/>
                <a:ea typeface="+mn-lt"/>
                <a:cs typeface="+mn-lt"/>
              </a:rPr>
              <a:t>. Nam in </a:t>
            </a:r>
            <a:r>
              <a:rPr lang="pl-PL" sz="1600" err="1">
                <a:latin typeface="Gotham"/>
                <a:ea typeface="+mn-lt"/>
                <a:cs typeface="+mn-lt"/>
              </a:rPr>
              <a:t>rhoncus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quam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pellentesque</a:t>
            </a:r>
            <a:r>
              <a:rPr lang="pl-PL" sz="1600">
                <a:latin typeface="Gotham"/>
                <a:ea typeface="+mn-lt"/>
                <a:cs typeface="+mn-lt"/>
              </a:rPr>
              <a:t> nunc non </a:t>
            </a:r>
            <a:r>
              <a:rPr lang="pl-PL" sz="1600" err="1"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lacinia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rhoncus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ullamcorper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Phasellus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rutrum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diam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lacus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ultrices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tristique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consectetur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felis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convallis</a:t>
            </a:r>
            <a:r>
              <a:rPr lang="pl-PL" sz="1600">
                <a:latin typeface="Gotham"/>
                <a:ea typeface="+mn-lt"/>
                <a:cs typeface="+mn-lt"/>
              </a:rPr>
              <a:t>. </a:t>
            </a:r>
            <a:endParaRPr lang="pl-PL" sz="1600">
              <a:latin typeface="Gotham"/>
              <a:cs typeface="Calibri"/>
            </a:endParaRPr>
          </a:p>
          <a:p>
            <a:pPr algn="just"/>
            <a:endParaRPr lang="pl-PL" sz="1600">
              <a:latin typeface="Gotham"/>
              <a:cs typeface="Calibri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F7B4EBA4-F027-4CD3-BEE9-92A0DF105A2F}"/>
              </a:ext>
            </a:extLst>
          </p:cNvPr>
          <p:cNvSpPr txBox="1"/>
          <p:nvPr/>
        </p:nvSpPr>
        <p:spPr>
          <a:xfrm>
            <a:off x="632564" y="580372"/>
            <a:ext cx="2030051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b="1">
                <a:latin typeface="Gotham"/>
              </a:rPr>
              <a:t>PREZENTACJA 2021</a:t>
            </a:r>
          </a:p>
        </p:txBody>
      </p:sp>
      <p:pic>
        <p:nvPicPr>
          <p:cNvPr id="8" name="Obraz 11" descr="Obraz zawierający osoba, wewnątrz, butelka&#10;&#10;Opis wygenerowany automatycznie">
            <a:extLst>
              <a:ext uri="{FF2B5EF4-FFF2-40B4-BE49-F238E27FC236}">
                <a16:creationId xmlns:a16="http://schemas.microsoft.com/office/drawing/2014/main" id="{E0A7540B-0416-4292-8515-EC0D004B5B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386" y="3956434"/>
            <a:ext cx="3400816" cy="2274967"/>
          </a:xfrm>
          <a:prstGeom prst="rect">
            <a:avLst/>
          </a:prstGeom>
        </p:spPr>
      </p:pic>
      <p:pic>
        <p:nvPicPr>
          <p:cNvPr id="10" name="Obraz 9" descr="Obraz zawierający osoba, butelka&#10;&#10;Opis wygenerowany automatycznie">
            <a:extLst>
              <a:ext uri="{FF2B5EF4-FFF2-40B4-BE49-F238E27FC236}">
                <a16:creationId xmlns:a16="http://schemas.microsoft.com/office/drawing/2014/main" id="{9BEB7295-83A3-4F48-881E-6775D2D010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4755" y="3956433"/>
            <a:ext cx="3400816" cy="2274967"/>
          </a:xfrm>
          <a:prstGeom prst="rect">
            <a:avLst/>
          </a:prstGeom>
        </p:spPr>
      </p:pic>
      <p:pic>
        <p:nvPicPr>
          <p:cNvPr id="12" name="Obraz 11" descr="Obraz zawierający osoba, butelka&#10;&#10;Opis wygenerowany automatycznie">
            <a:extLst>
              <a:ext uri="{FF2B5EF4-FFF2-40B4-BE49-F238E27FC236}">
                <a16:creationId xmlns:a16="http://schemas.microsoft.com/office/drawing/2014/main" id="{034186EB-D120-4D9D-AA9E-C81780D517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2125" y="3956433"/>
            <a:ext cx="3400816" cy="227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839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pic>
        <p:nvPicPr>
          <p:cNvPr id="2" name="Obraz 2" descr="Obraz zawierający tekst, grafika wektorowa, tablica&#10;&#10;Opis wygenerowany automatycznie">
            <a:extLst>
              <a:ext uri="{FF2B5EF4-FFF2-40B4-BE49-F238E27FC236}">
                <a16:creationId xmlns:a16="http://schemas.microsoft.com/office/drawing/2014/main" id="{FC0E2BD2-470E-460B-9C91-1CADA1CD72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3880" y="1717341"/>
            <a:ext cx="4663857" cy="4007867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5471AA73-1F4E-4F44-AC48-1A24EC4FDD37}"/>
              </a:ext>
            </a:extLst>
          </p:cNvPr>
          <p:cNvSpPr txBox="1"/>
          <p:nvPr/>
        </p:nvSpPr>
        <p:spPr>
          <a:xfrm>
            <a:off x="5830866" y="1968674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solidFill>
                  <a:schemeClr val="bg1"/>
                </a:solidFill>
                <a:latin typeface="Gotham"/>
              </a:rPr>
              <a:t>dane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ECB39785-ECE4-4150-A866-DF434903B1BB}"/>
              </a:ext>
            </a:extLst>
          </p:cNvPr>
          <p:cNvSpPr txBox="1"/>
          <p:nvPr/>
        </p:nvSpPr>
        <p:spPr>
          <a:xfrm>
            <a:off x="5830865" y="3430043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solidFill>
                  <a:schemeClr val="bg1"/>
                </a:solidFill>
                <a:latin typeface="Gotham"/>
              </a:rPr>
              <a:t>dane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B87C1D16-0AD1-4737-B1EC-067100FFC825}"/>
              </a:ext>
            </a:extLst>
          </p:cNvPr>
          <p:cNvSpPr txBox="1"/>
          <p:nvPr/>
        </p:nvSpPr>
        <p:spPr>
          <a:xfrm>
            <a:off x="5830865" y="5079302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solidFill>
                  <a:schemeClr val="bg1"/>
                </a:solidFill>
                <a:latin typeface="Gotham"/>
              </a:rPr>
              <a:t>dane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167BD058-67FE-4F78-B390-9104B8D6DD8A}"/>
              </a:ext>
            </a:extLst>
          </p:cNvPr>
          <p:cNvSpPr txBox="1"/>
          <p:nvPr/>
        </p:nvSpPr>
        <p:spPr>
          <a:xfrm>
            <a:off x="9546920" y="1968673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solidFill>
                  <a:schemeClr val="bg1"/>
                </a:solidFill>
                <a:latin typeface="Gotham"/>
              </a:rPr>
              <a:t>dane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BED9D90C-E161-413E-95E9-8F3A3FF42746}"/>
              </a:ext>
            </a:extLst>
          </p:cNvPr>
          <p:cNvSpPr txBox="1"/>
          <p:nvPr/>
        </p:nvSpPr>
        <p:spPr>
          <a:xfrm>
            <a:off x="9546920" y="3430042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solidFill>
                  <a:schemeClr val="bg1"/>
                </a:solidFill>
                <a:latin typeface="Gotham"/>
              </a:rPr>
              <a:t>dane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E69B417C-7F4A-43CF-9002-929695AB1A86}"/>
              </a:ext>
            </a:extLst>
          </p:cNvPr>
          <p:cNvSpPr txBox="1"/>
          <p:nvPr/>
        </p:nvSpPr>
        <p:spPr>
          <a:xfrm>
            <a:off x="9546920" y="5079302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solidFill>
                  <a:schemeClr val="bg1"/>
                </a:solidFill>
                <a:latin typeface="Gotham"/>
              </a:rPr>
              <a:t>dane</a:t>
            </a:r>
          </a:p>
        </p:txBody>
      </p:sp>
    </p:spTree>
    <p:extLst>
      <p:ext uri="{BB962C8B-B14F-4D97-AF65-F5344CB8AC3E}">
        <p14:creationId xmlns:p14="http://schemas.microsoft.com/office/powerpoint/2010/main" val="30428784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18522923-43F9-4722-BB5E-92CDBB3F9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115" y="1717341"/>
            <a:ext cx="4661387" cy="4007867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40B18CB8-277C-4B74-86CE-D42DCC0B1AEF}"/>
              </a:ext>
            </a:extLst>
          </p:cNvPr>
          <p:cNvSpPr txBox="1"/>
          <p:nvPr/>
        </p:nvSpPr>
        <p:spPr>
          <a:xfrm>
            <a:off x="5830866" y="1968674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latin typeface="Gotham"/>
              </a:rPr>
              <a:t>dane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D7875069-AEC3-4DF4-BBF1-107DF3EE74A2}"/>
              </a:ext>
            </a:extLst>
          </p:cNvPr>
          <p:cNvSpPr txBox="1"/>
          <p:nvPr/>
        </p:nvSpPr>
        <p:spPr>
          <a:xfrm>
            <a:off x="5830865" y="3430043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latin typeface="Gotham"/>
              </a:rPr>
              <a:t>dane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2A93B8AE-7A8F-4ADC-8CCE-44FF7EEA5112}"/>
              </a:ext>
            </a:extLst>
          </p:cNvPr>
          <p:cNvSpPr txBox="1"/>
          <p:nvPr/>
        </p:nvSpPr>
        <p:spPr>
          <a:xfrm>
            <a:off x="5830865" y="5079302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latin typeface="Gotham"/>
              </a:rPr>
              <a:t>dane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EB06CA5B-C1E9-40D8-BAAE-F62700D1DCED}"/>
              </a:ext>
            </a:extLst>
          </p:cNvPr>
          <p:cNvSpPr txBox="1"/>
          <p:nvPr/>
        </p:nvSpPr>
        <p:spPr>
          <a:xfrm>
            <a:off x="9546920" y="1968673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solidFill>
                  <a:srgbClr val="000000"/>
                </a:solidFill>
                <a:latin typeface="Gotham"/>
              </a:rPr>
              <a:t>dane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A13BB864-9894-4578-985C-2C9AB40850BE}"/>
              </a:ext>
            </a:extLst>
          </p:cNvPr>
          <p:cNvSpPr txBox="1"/>
          <p:nvPr/>
        </p:nvSpPr>
        <p:spPr>
          <a:xfrm>
            <a:off x="9546920" y="3430042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solidFill>
                  <a:srgbClr val="000000"/>
                </a:solidFill>
                <a:latin typeface="Gotham"/>
              </a:rPr>
              <a:t>dane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C149F6D0-EBB4-4DC0-96C6-F5077F8215B4}"/>
              </a:ext>
            </a:extLst>
          </p:cNvPr>
          <p:cNvSpPr txBox="1"/>
          <p:nvPr/>
        </p:nvSpPr>
        <p:spPr>
          <a:xfrm>
            <a:off x="9546920" y="5079302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solidFill>
                  <a:srgbClr val="000000"/>
                </a:solidFill>
                <a:latin typeface="Gotham"/>
              </a:rPr>
              <a:t>dane</a:t>
            </a:r>
          </a:p>
        </p:txBody>
      </p:sp>
    </p:spTree>
    <p:extLst>
      <p:ext uri="{BB962C8B-B14F-4D97-AF65-F5344CB8AC3E}">
        <p14:creationId xmlns:p14="http://schemas.microsoft.com/office/powerpoint/2010/main" val="3663611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AFEE5336-336A-4154-940E-187AA3F80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115" y="1717341"/>
            <a:ext cx="4661387" cy="4007867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CE46A395-FC07-42E6-BBDE-9B0BDA1DD6A0}"/>
              </a:ext>
            </a:extLst>
          </p:cNvPr>
          <p:cNvSpPr txBox="1"/>
          <p:nvPr/>
        </p:nvSpPr>
        <p:spPr>
          <a:xfrm>
            <a:off x="5830866" y="1968674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latin typeface="Gotham"/>
              </a:rPr>
              <a:t>dane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6B567070-C6E4-4E46-A5BA-1F354F01AB3E}"/>
              </a:ext>
            </a:extLst>
          </p:cNvPr>
          <p:cNvSpPr txBox="1"/>
          <p:nvPr/>
        </p:nvSpPr>
        <p:spPr>
          <a:xfrm>
            <a:off x="5830865" y="3430043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latin typeface="Gotham"/>
              </a:rPr>
              <a:t>dane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A1AE9F69-A021-4095-94EC-C5C70CFDF023}"/>
              </a:ext>
            </a:extLst>
          </p:cNvPr>
          <p:cNvSpPr txBox="1"/>
          <p:nvPr/>
        </p:nvSpPr>
        <p:spPr>
          <a:xfrm>
            <a:off x="5830865" y="5079302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latin typeface="Gotham"/>
              </a:rPr>
              <a:t>dane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5619A61A-1462-4AD0-A363-6D11052A8C12}"/>
              </a:ext>
            </a:extLst>
          </p:cNvPr>
          <p:cNvSpPr txBox="1"/>
          <p:nvPr/>
        </p:nvSpPr>
        <p:spPr>
          <a:xfrm>
            <a:off x="9546920" y="1968673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solidFill>
                  <a:srgbClr val="000000"/>
                </a:solidFill>
                <a:latin typeface="Gotham"/>
              </a:rPr>
              <a:t>dane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CE324A21-A473-44F5-AA7B-293BF4D71C86}"/>
              </a:ext>
            </a:extLst>
          </p:cNvPr>
          <p:cNvSpPr txBox="1"/>
          <p:nvPr/>
        </p:nvSpPr>
        <p:spPr>
          <a:xfrm>
            <a:off x="9546920" y="3430042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solidFill>
                  <a:srgbClr val="000000"/>
                </a:solidFill>
                <a:latin typeface="Gotham"/>
              </a:rPr>
              <a:t>dane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A48A1080-2172-48E0-9A8B-A15207A62A45}"/>
              </a:ext>
            </a:extLst>
          </p:cNvPr>
          <p:cNvSpPr txBox="1"/>
          <p:nvPr/>
        </p:nvSpPr>
        <p:spPr>
          <a:xfrm>
            <a:off x="9546920" y="5079302"/>
            <a:ext cx="274319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l-PL" sz="2000" dirty="0">
                <a:solidFill>
                  <a:srgbClr val="000000"/>
                </a:solidFill>
                <a:latin typeface="Gotham"/>
              </a:rPr>
              <a:t>dane</a:t>
            </a:r>
          </a:p>
        </p:txBody>
      </p:sp>
    </p:spTree>
    <p:extLst>
      <p:ext uri="{BB962C8B-B14F-4D97-AF65-F5344CB8AC3E}">
        <p14:creationId xmlns:p14="http://schemas.microsoft.com/office/powerpoint/2010/main" val="4088265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D3CDC3D3-F7FB-4960-85C9-3813860327D7}"/>
              </a:ext>
            </a:extLst>
          </p:cNvPr>
          <p:cNvSpPr txBox="1"/>
          <p:nvPr/>
        </p:nvSpPr>
        <p:spPr>
          <a:xfrm>
            <a:off x="2490590" y="1592891"/>
            <a:ext cx="5989529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Lorem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ipsum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dolor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sit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amet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consectetur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adipiscing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elit.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Phasellus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dui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Nulla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feugiat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commodo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ligula vitae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dapibus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Pellentesque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sodales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velit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non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scelerisque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varius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ante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nisi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semper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nisi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eget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euismod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urna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dui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non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erat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Quisque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id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ipsum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id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arcu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tincidunt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porttitor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Proin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finibus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efficitur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Duis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libero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magna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interdum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blandit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consequat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ac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purus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quis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arcu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sapien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endParaRPr lang="pl-PL" sz="1600" dirty="0">
              <a:solidFill>
                <a:schemeClr val="bg1"/>
              </a:solidFill>
              <a:latin typeface="Gotham"/>
              <a:cs typeface="Calibri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64E06073-946C-48C2-A660-4EB99C871C9A}"/>
              </a:ext>
            </a:extLst>
          </p:cNvPr>
          <p:cNvSpPr txBox="1"/>
          <p:nvPr/>
        </p:nvSpPr>
        <p:spPr>
          <a:xfrm>
            <a:off x="632564" y="580372"/>
            <a:ext cx="2030051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b="1">
                <a:solidFill>
                  <a:schemeClr val="bg1"/>
                </a:solidFill>
                <a:latin typeface="Gotham"/>
              </a:rPr>
              <a:t>PREZENTACJA 2021</a:t>
            </a:r>
          </a:p>
        </p:txBody>
      </p:sp>
      <p:pic>
        <p:nvPicPr>
          <p:cNvPr id="8" name="Grafika 8" descr="Połączenia z wypełnieniem pełnym">
            <a:extLst>
              <a:ext uri="{FF2B5EF4-FFF2-40B4-BE49-F238E27FC236}">
                <a16:creationId xmlns:a16="http://schemas.microsoft.com/office/drawing/2014/main" id="{9118C07B-7D1D-419A-86D1-A342020589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3650" y="1719195"/>
            <a:ext cx="1206674" cy="1196237"/>
          </a:xfrm>
          <a:prstGeom prst="rect">
            <a:avLst/>
          </a:prstGeom>
        </p:spPr>
      </p:pic>
      <p:pic>
        <p:nvPicPr>
          <p:cNvPr id="9" name="Grafika 9" descr="Opinia klienta z wypełnieniem pełnym">
            <a:extLst>
              <a:ext uri="{FF2B5EF4-FFF2-40B4-BE49-F238E27FC236}">
                <a16:creationId xmlns:a16="http://schemas.microsoft.com/office/drawing/2014/main" id="{3C2C914A-FDBE-4FC8-A55F-4426EA3990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4089" y="3608538"/>
            <a:ext cx="1175359" cy="1175360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61685C0A-B4FD-416C-8650-EF17EED3EDD5}"/>
              </a:ext>
            </a:extLst>
          </p:cNvPr>
          <p:cNvSpPr txBox="1"/>
          <p:nvPr/>
        </p:nvSpPr>
        <p:spPr>
          <a:xfrm>
            <a:off x="2490589" y="3534424"/>
            <a:ext cx="598952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Lorem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ipsum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dolor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sit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amet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consectetur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adipiscing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elit.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Phasellus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dui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Nulla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feugiat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commodo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ligula vitae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dapibus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Pellentesque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sodales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velit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non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scelerisque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varius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ante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nisi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semper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nisi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eget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euismod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urna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dui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non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erat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Quisque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id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ipsum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id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arcu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tincidunt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porttitor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Proin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finibus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efficitur</a:t>
            </a:r>
            <a:r>
              <a:rPr lang="pl-PL" sz="1600" dirty="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 </a:t>
            </a:r>
            <a:endParaRPr lang="pl-PL" sz="1600" dirty="0">
              <a:solidFill>
                <a:schemeClr val="bg1"/>
              </a:solidFill>
              <a:latin typeface="Gotham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06742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95928D4E-F722-4748-BC68-587BE3309112}"/>
              </a:ext>
            </a:extLst>
          </p:cNvPr>
          <p:cNvSpPr txBox="1"/>
          <p:nvPr/>
        </p:nvSpPr>
        <p:spPr>
          <a:xfrm>
            <a:off x="2490590" y="1592891"/>
            <a:ext cx="5989529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Lorem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ipsum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dolor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sit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amet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consectetur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adipiscing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elit.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Phasellus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dui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Nulla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feugiat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commodo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ligula vitae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dapibus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Pellentesque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sodales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velit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non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scelerisque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varius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ante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nisi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semper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nisi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eget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euismod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urna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dui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non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erat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Quisque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id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ipsum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id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arcu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tincidunt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porttitor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Proin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finibus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efficitur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Duis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libero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magna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interdum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blandit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consequat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ac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purus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quis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arcu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sapien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endParaRPr lang="pl-PL" sz="1600" dirty="0">
              <a:solidFill>
                <a:srgbClr val="000000"/>
              </a:solidFill>
              <a:latin typeface="Gotham"/>
              <a:cs typeface="Calibri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F02A0D10-52F1-4FEA-9AD8-5A163236C583}"/>
              </a:ext>
            </a:extLst>
          </p:cNvPr>
          <p:cNvSpPr txBox="1"/>
          <p:nvPr/>
        </p:nvSpPr>
        <p:spPr>
          <a:xfrm>
            <a:off x="632564" y="580372"/>
            <a:ext cx="2030051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b="1">
                <a:solidFill>
                  <a:srgbClr val="000000"/>
                </a:solidFill>
                <a:latin typeface="Gotham"/>
              </a:rPr>
              <a:t>PREZENTACJA 2021</a:t>
            </a:r>
          </a:p>
        </p:txBody>
      </p:sp>
      <p:pic>
        <p:nvPicPr>
          <p:cNvPr id="8" name="Grafika 8" descr="Połączenia z wypełnieniem pełnym">
            <a:extLst>
              <a:ext uri="{FF2B5EF4-FFF2-40B4-BE49-F238E27FC236}">
                <a16:creationId xmlns:a16="http://schemas.microsoft.com/office/drawing/2014/main" id="{F4B9B2CE-8FD6-4703-A5A3-A03E91669D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3650" y="1719195"/>
            <a:ext cx="1206674" cy="1196237"/>
          </a:xfrm>
          <a:prstGeom prst="rect">
            <a:avLst/>
          </a:prstGeom>
        </p:spPr>
      </p:pic>
      <p:pic>
        <p:nvPicPr>
          <p:cNvPr id="10" name="Grafika 9" descr="Opinia klienta z wypełnieniem pełnym">
            <a:extLst>
              <a:ext uri="{FF2B5EF4-FFF2-40B4-BE49-F238E27FC236}">
                <a16:creationId xmlns:a16="http://schemas.microsoft.com/office/drawing/2014/main" id="{03AAC8E1-2C28-4B4D-B5E3-905FE39F2E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4089" y="3608538"/>
            <a:ext cx="1175359" cy="1175360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24C74C2C-6C06-4E5A-B4A0-87E0C00BB2F9}"/>
              </a:ext>
            </a:extLst>
          </p:cNvPr>
          <p:cNvSpPr txBox="1"/>
          <p:nvPr/>
        </p:nvSpPr>
        <p:spPr>
          <a:xfrm>
            <a:off x="2490589" y="3534424"/>
            <a:ext cx="598952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Lorem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ipsum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dolor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sit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amet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consectetur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adipiscing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elit.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Phasellus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dui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Nulla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feugiat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commodo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ligula vitae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dapibus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Pellentesque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sodales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velit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non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scelerisque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varius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ante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nisi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semper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nisi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eget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euismod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urna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dui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non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erat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Quisque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id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ipsum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id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arcu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tincidunt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porttitor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Proin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finibus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efficitur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 </a:t>
            </a:r>
            <a:endParaRPr lang="pl-PL" sz="1600" dirty="0">
              <a:solidFill>
                <a:srgbClr val="000000"/>
              </a:solidFill>
              <a:latin typeface="Gotham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87243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28637BD7-06A5-4C53-AC1B-380970C68A6F}"/>
              </a:ext>
            </a:extLst>
          </p:cNvPr>
          <p:cNvSpPr txBox="1"/>
          <p:nvPr/>
        </p:nvSpPr>
        <p:spPr>
          <a:xfrm>
            <a:off x="2490590" y="1592891"/>
            <a:ext cx="5989529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Lorem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ipsum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dolor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sit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amet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consectetur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adipiscing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elit.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Phasellus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dui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Nulla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feugiat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commodo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ligula vitae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dapibus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Pellentesque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sodales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velit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non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scelerisque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varius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ante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nisi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semper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nisi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eget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euismod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urna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dui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non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erat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Quisque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id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ipsum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id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arcu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tincidunt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porttitor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Proin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finibus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efficitur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Duis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libero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magna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interdum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blandit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consequat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ac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purus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quis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arcu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sapien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endParaRPr lang="pl-PL" sz="1600" dirty="0">
              <a:solidFill>
                <a:srgbClr val="000000"/>
              </a:solidFill>
              <a:latin typeface="Gotham"/>
              <a:cs typeface="Calibri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C03D8185-C085-4BE5-B156-5D7758AF2310}"/>
              </a:ext>
            </a:extLst>
          </p:cNvPr>
          <p:cNvSpPr txBox="1"/>
          <p:nvPr/>
        </p:nvSpPr>
        <p:spPr>
          <a:xfrm>
            <a:off x="632564" y="580372"/>
            <a:ext cx="2030051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b="1">
                <a:solidFill>
                  <a:srgbClr val="000000"/>
                </a:solidFill>
                <a:latin typeface="Gotham"/>
              </a:rPr>
              <a:t>PREZENTACJA 2021</a:t>
            </a:r>
          </a:p>
        </p:txBody>
      </p:sp>
      <p:pic>
        <p:nvPicPr>
          <p:cNvPr id="8" name="Grafika 8" descr="Połączenia z wypełnieniem pełnym">
            <a:extLst>
              <a:ext uri="{FF2B5EF4-FFF2-40B4-BE49-F238E27FC236}">
                <a16:creationId xmlns:a16="http://schemas.microsoft.com/office/drawing/2014/main" id="{DC372BDD-5B80-4757-B24E-734ED861C2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3650" y="1719195"/>
            <a:ext cx="1206674" cy="1196237"/>
          </a:xfrm>
          <a:prstGeom prst="rect">
            <a:avLst/>
          </a:prstGeom>
        </p:spPr>
      </p:pic>
      <p:pic>
        <p:nvPicPr>
          <p:cNvPr id="10" name="Grafika 9" descr="Opinia klienta z wypełnieniem pełnym">
            <a:extLst>
              <a:ext uri="{FF2B5EF4-FFF2-40B4-BE49-F238E27FC236}">
                <a16:creationId xmlns:a16="http://schemas.microsoft.com/office/drawing/2014/main" id="{B3A70650-3182-4B64-B99F-530083B186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4089" y="3608538"/>
            <a:ext cx="1175359" cy="1175360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9A61E270-5259-4FFB-978C-5CB4366A3350}"/>
              </a:ext>
            </a:extLst>
          </p:cNvPr>
          <p:cNvSpPr txBox="1"/>
          <p:nvPr/>
        </p:nvSpPr>
        <p:spPr>
          <a:xfrm>
            <a:off x="2490589" y="3534424"/>
            <a:ext cx="598952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Lorem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ipsum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dolor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sit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amet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consectetur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adipiscing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elit.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Phasellus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dui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Nulla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feugiat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commodo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ligula vitae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dapibus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Pellentesque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sodales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velit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non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scelerisque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varius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ante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nisi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semper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nisi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eget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euismod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urna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dui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non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erat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Quisque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id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ipsum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id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arcu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tincidunt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porttitor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Proin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finibus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Gotham"/>
                <a:ea typeface="+mn-lt"/>
                <a:cs typeface="+mn-lt"/>
              </a:rPr>
              <a:t>efficitur</a:t>
            </a:r>
            <a:r>
              <a:rPr lang="pl-PL" sz="1600" dirty="0">
                <a:solidFill>
                  <a:srgbClr val="000000"/>
                </a:solidFill>
                <a:latin typeface="Gotham"/>
                <a:ea typeface="+mn-lt"/>
                <a:cs typeface="+mn-lt"/>
              </a:rPr>
              <a:t>. </a:t>
            </a:r>
            <a:endParaRPr lang="pl-PL" sz="1600" dirty="0">
              <a:solidFill>
                <a:srgbClr val="000000"/>
              </a:solidFill>
              <a:latin typeface="Gotham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04447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 descr="Obraz zawierający tekst&#10;&#10;Opis wygenerowany automatycznie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pic>
        <p:nvPicPr>
          <p:cNvPr id="2" name="Obraz 2">
            <a:extLst>
              <a:ext uri="{FF2B5EF4-FFF2-40B4-BE49-F238E27FC236}">
                <a16:creationId xmlns:a16="http://schemas.microsoft.com/office/drawing/2014/main" id="{6233E701-278A-4D93-8106-767699C07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1058" y="6112898"/>
            <a:ext cx="2743200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2387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 descr="Obraz zawierający tekst&#10;&#10;Opis wygenerowany automatycznie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pic>
        <p:nvPicPr>
          <p:cNvPr id="4" name="Obraz 2">
            <a:extLst>
              <a:ext uri="{FF2B5EF4-FFF2-40B4-BE49-F238E27FC236}">
                <a16:creationId xmlns:a16="http://schemas.microsoft.com/office/drawing/2014/main" id="{72D4299A-1FA5-4122-B958-74236224A7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1058" y="6112898"/>
            <a:ext cx="2743200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835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pic>
        <p:nvPicPr>
          <p:cNvPr id="2" name="Obraz 2">
            <a:extLst>
              <a:ext uri="{FF2B5EF4-FFF2-40B4-BE49-F238E27FC236}">
                <a16:creationId xmlns:a16="http://schemas.microsoft.com/office/drawing/2014/main" id="{56672BC7-F500-413C-88AC-2033C06AA5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7551" y="382240"/>
            <a:ext cx="2743200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8958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 descr="Obraz zawierający tekst&#10;&#10;Opis wygenerowany automatycznie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pic>
        <p:nvPicPr>
          <p:cNvPr id="2" name="Obraz 2">
            <a:extLst>
              <a:ext uri="{FF2B5EF4-FFF2-40B4-BE49-F238E27FC236}">
                <a16:creationId xmlns:a16="http://schemas.microsoft.com/office/drawing/2014/main" id="{8DFF0C3E-FAA6-412D-9514-912796EA51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1058" y="6112898"/>
            <a:ext cx="2743200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9270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C81A3C91-3B0F-4C09-A63A-05EF00F09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1463" y="6112898"/>
            <a:ext cx="2702390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4396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 descr="Obraz zawierający tekst&#10;&#10;Opis wygenerowany automatycznie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B0FD8BCB-B72F-4477-99AD-49393680E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1463" y="6112898"/>
            <a:ext cx="2702390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0469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 descr="Obraz zawierający tekst&#10;&#10;Opis wygenerowany automatycznie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A225DE3D-9084-4743-BB40-402D8E2273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1463" y="6112898"/>
            <a:ext cx="2702390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799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pic>
        <p:nvPicPr>
          <p:cNvPr id="2" name="Obraz 2">
            <a:extLst>
              <a:ext uri="{FF2B5EF4-FFF2-40B4-BE49-F238E27FC236}">
                <a16:creationId xmlns:a16="http://schemas.microsoft.com/office/drawing/2014/main" id="{15C09BCD-F72E-40E7-8FE7-BBB235CA6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7551" y="382240"/>
            <a:ext cx="2743200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936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 descr="Obraz zawierający kwadrat&#10;&#10;Opis wygenerowany automatycznie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D8095380-51CB-4B16-8385-B68BD6736E6F}"/>
              </a:ext>
            </a:extLst>
          </p:cNvPr>
          <p:cNvSpPr txBox="1"/>
          <p:nvPr/>
        </p:nvSpPr>
        <p:spPr>
          <a:xfrm>
            <a:off x="3273468" y="893523"/>
            <a:ext cx="743002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b="1">
                <a:solidFill>
                  <a:schemeClr val="bg1"/>
                </a:solidFill>
                <a:latin typeface="Gotham"/>
              </a:rPr>
              <a:t>PREZENTACJA 2021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DA52A42C-7A74-41D8-9A2D-37ABD7F5FF28}"/>
              </a:ext>
            </a:extLst>
          </p:cNvPr>
          <p:cNvSpPr txBox="1"/>
          <p:nvPr/>
        </p:nvSpPr>
        <p:spPr>
          <a:xfrm>
            <a:off x="3273467" y="1488508"/>
            <a:ext cx="2972843" cy="526297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Lorem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ipsum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dolor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sit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amet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consectetur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adipiscing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elit.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Phasellus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dui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Nulla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feugiat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commodo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ligula vitae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dapibus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Pellentesque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sodales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velit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non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scelerisque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varius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ante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nisi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semper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nisi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eget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euismod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urna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dui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non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erat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Quisque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id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ipsum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id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arcu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tincidunt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porttitor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Proin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finibus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efficitur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Duis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magna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interdum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blandit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consequat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ac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purus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quis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arcu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sapien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Nam in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rhoncus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quam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pellentesque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nunc non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lacinia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rhoncus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ullamcorper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Phasellus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rutrum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diam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lacus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ultrices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tristique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consectetur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felis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convallis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endParaRPr lang="pl-PL" sz="1600">
              <a:solidFill>
                <a:schemeClr val="bg1"/>
              </a:solidFill>
              <a:latin typeface="Gotham"/>
              <a:cs typeface="Calibri"/>
            </a:endParaRPr>
          </a:p>
          <a:p>
            <a:pPr algn="just"/>
            <a:endParaRPr lang="pl-PL" sz="1600">
              <a:solidFill>
                <a:schemeClr val="bg1"/>
              </a:solidFill>
              <a:latin typeface="Gotham"/>
              <a:cs typeface="Calibri"/>
            </a:endParaRPr>
          </a:p>
        </p:txBody>
      </p:sp>
      <p:pic>
        <p:nvPicPr>
          <p:cNvPr id="7" name="Obraz 7" descr="Obraz zawierający zielony, porządek&#10;&#10;Opis wygenerowany automatycznie">
            <a:extLst>
              <a:ext uri="{FF2B5EF4-FFF2-40B4-BE49-F238E27FC236}">
                <a16:creationId xmlns:a16="http://schemas.microsoft.com/office/drawing/2014/main" id="{E06D8B15-A39A-427C-8A2F-D91B998CA4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921" y="962938"/>
            <a:ext cx="4152378" cy="520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721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1B66ED89-CEFB-4851-8F40-1CAA8E6ED612}"/>
              </a:ext>
            </a:extLst>
          </p:cNvPr>
          <p:cNvSpPr txBox="1"/>
          <p:nvPr/>
        </p:nvSpPr>
        <p:spPr>
          <a:xfrm>
            <a:off x="3273468" y="893523"/>
            <a:ext cx="743002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b="1">
                <a:latin typeface="Gotham"/>
              </a:rPr>
              <a:t>PREZENTACJA 2021</a:t>
            </a:r>
          </a:p>
        </p:txBody>
      </p:sp>
      <p:pic>
        <p:nvPicPr>
          <p:cNvPr id="4" name="Obraz 7" descr="Obraz zawierający zielony, porządek&#10;&#10;Opis wygenerowany automatycznie">
            <a:extLst>
              <a:ext uri="{FF2B5EF4-FFF2-40B4-BE49-F238E27FC236}">
                <a16:creationId xmlns:a16="http://schemas.microsoft.com/office/drawing/2014/main" id="{AC0CD412-30F1-47AD-A3B3-3020CC928D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921" y="962938"/>
            <a:ext cx="4152378" cy="5203520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3E268A7A-F3CC-4FFD-821E-381D973B8913}"/>
              </a:ext>
            </a:extLst>
          </p:cNvPr>
          <p:cNvSpPr txBox="1"/>
          <p:nvPr/>
        </p:nvSpPr>
        <p:spPr>
          <a:xfrm>
            <a:off x="3273467" y="1488508"/>
            <a:ext cx="2972843" cy="526297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600" err="1">
                <a:latin typeface="Gotham"/>
                <a:ea typeface="+mn-lt"/>
                <a:cs typeface="+mn-lt"/>
              </a:rPr>
              <a:t>Lorem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ipsum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dolor</a:t>
            </a:r>
            <a:r>
              <a:rPr lang="pl-PL" sz="1600">
                <a:latin typeface="Gotham"/>
                <a:ea typeface="+mn-lt"/>
                <a:cs typeface="+mn-lt"/>
              </a:rPr>
              <a:t> sit </a:t>
            </a:r>
            <a:r>
              <a:rPr lang="pl-PL" sz="1600" err="1">
                <a:latin typeface="Gotham"/>
                <a:ea typeface="+mn-lt"/>
                <a:cs typeface="+mn-lt"/>
              </a:rPr>
              <a:t>amet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consectetur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adipiscing</a:t>
            </a:r>
            <a:r>
              <a:rPr lang="pl-PL" sz="1600">
                <a:latin typeface="Gotham"/>
                <a:ea typeface="+mn-lt"/>
                <a:cs typeface="+mn-lt"/>
              </a:rPr>
              <a:t> elit. </a:t>
            </a:r>
            <a:r>
              <a:rPr lang="pl-PL" sz="1600" err="1">
                <a:latin typeface="Gotham"/>
                <a:ea typeface="+mn-lt"/>
                <a:cs typeface="+mn-lt"/>
              </a:rPr>
              <a:t>Phasellus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dui</a:t>
            </a:r>
            <a:r>
              <a:rPr lang="pl-PL" sz="1600">
                <a:latin typeface="Gotham"/>
                <a:ea typeface="+mn-lt"/>
                <a:cs typeface="+mn-lt"/>
              </a:rPr>
              <a:t>. Nulla </a:t>
            </a:r>
            <a:r>
              <a:rPr lang="pl-PL" sz="1600" err="1">
                <a:latin typeface="Gotham"/>
                <a:ea typeface="+mn-lt"/>
                <a:cs typeface="+mn-lt"/>
              </a:rPr>
              <a:t>feugiat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commodo</a:t>
            </a:r>
            <a:r>
              <a:rPr lang="pl-PL" sz="1600">
                <a:latin typeface="Gotham"/>
                <a:ea typeface="+mn-lt"/>
                <a:cs typeface="+mn-lt"/>
              </a:rPr>
              <a:t> ligula vitae </a:t>
            </a:r>
            <a:r>
              <a:rPr lang="pl-PL" sz="1600" err="1">
                <a:latin typeface="Gotham"/>
                <a:ea typeface="+mn-lt"/>
                <a:cs typeface="+mn-lt"/>
              </a:rPr>
              <a:t>dapibus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Pellentesque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sodales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velit</a:t>
            </a:r>
            <a:r>
              <a:rPr lang="pl-PL" sz="1600">
                <a:latin typeface="Gotham"/>
                <a:ea typeface="+mn-lt"/>
                <a:cs typeface="+mn-lt"/>
              </a:rPr>
              <a:t> non </a:t>
            </a:r>
            <a:r>
              <a:rPr lang="pl-PL" sz="1600" err="1">
                <a:latin typeface="Gotham"/>
                <a:ea typeface="+mn-lt"/>
                <a:cs typeface="+mn-lt"/>
              </a:rPr>
              <a:t>scelerisque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varius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ante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nisi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semper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nisi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eget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euismod</a:t>
            </a:r>
            <a:r>
              <a:rPr lang="pl-PL" sz="1600">
                <a:latin typeface="Gotham"/>
                <a:ea typeface="+mn-lt"/>
                <a:cs typeface="+mn-lt"/>
              </a:rPr>
              <a:t> urna </a:t>
            </a:r>
            <a:r>
              <a:rPr lang="pl-PL" sz="1600" err="1">
                <a:latin typeface="Gotham"/>
                <a:ea typeface="+mn-lt"/>
                <a:cs typeface="+mn-lt"/>
              </a:rPr>
              <a:t>dui</a:t>
            </a:r>
            <a:r>
              <a:rPr lang="pl-PL" sz="1600">
                <a:latin typeface="Gotham"/>
                <a:ea typeface="+mn-lt"/>
                <a:cs typeface="+mn-lt"/>
              </a:rPr>
              <a:t> non </a:t>
            </a:r>
            <a:r>
              <a:rPr lang="pl-PL" sz="1600" err="1">
                <a:latin typeface="Gotham"/>
                <a:ea typeface="+mn-lt"/>
                <a:cs typeface="+mn-lt"/>
              </a:rPr>
              <a:t>erat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Quisque</a:t>
            </a:r>
            <a:r>
              <a:rPr lang="pl-PL" sz="1600">
                <a:latin typeface="Gotham"/>
                <a:ea typeface="+mn-lt"/>
                <a:cs typeface="+mn-lt"/>
              </a:rPr>
              <a:t> id </a:t>
            </a:r>
            <a:r>
              <a:rPr lang="pl-PL" sz="1600" err="1">
                <a:latin typeface="Gotham"/>
                <a:ea typeface="+mn-lt"/>
                <a:cs typeface="+mn-lt"/>
              </a:rPr>
              <a:t>ipsum</a:t>
            </a:r>
            <a:r>
              <a:rPr lang="pl-PL" sz="1600">
                <a:latin typeface="Gotham"/>
                <a:ea typeface="+mn-lt"/>
                <a:cs typeface="+mn-lt"/>
              </a:rPr>
              <a:t> id </a:t>
            </a:r>
            <a:r>
              <a:rPr lang="pl-PL" sz="1600" err="1">
                <a:latin typeface="Gotham"/>
                <a:ea typeface="+mn-lt"/>
                <a:cs typeface="+mn-lt"/>
              </a:rPr>
              <a:t>arcu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tincidunt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porttitor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Proin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finibus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efficitur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Duis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magna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interdum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at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blandit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consequat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ac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purus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quis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arcu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sapien</a:t>
            </a:r>
            <a:r>
              <a:rPr lang="pl-PL" sz="1600">
                <a:latin typeface="Gotham"/>
                <a:ea typeface="+mn-lt"/>
                <a:cs typeface="+mn-lt"/>
              </a:rPr>
              <a:t>. Nam in </a:t>
            </a:r>
            <a:r>
              <a:rPr lang="pl-PL" sz="1600" err="1">
                <a:latin typeface="Gotham"/>
                <a:ea typeface="+mn-lt"/>
                <a:cs typeface="+mn-lt"/>
              </a:rPr>
              <a:t>rhoncus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quam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pellentesque</a:t>
            </a:r>
            <a:r>
              <a:rPr lang="pl-PL" sz="1600">
                <a:latin typeface="Gotham"/>
                <a:ea typeface="+mn-lt"/>
                <a:cs typeface="+mn-lt"/>
              </a:rPr>
              <a:t> nunc non </a:t>
            </a:r>
            <a:r>
              <a:rPr lang="pl-PL" sz="1600" err="1"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lacinia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rhoncus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ullamcorper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Phasellus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rutrum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diam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lacus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ultrices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tristique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consectetur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felis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convallis</a:t>
            </a:r>
            <a:r>
              <a:rPr lang="pl-PL" sz="1600">
                <a:latin typeface="Gotham"/>
                <a:ea typeface="+mn-lt"/>
                <a:cs typeface="+mn-lt"/>
              </a:rPr>
              <a:t>. </a:t>
            </a:r>
            <a:endParaRPr lang="pl-PL" sz="1600">
              <a:latin typeface="Gotham"/>
              <a:cs typeface="Calibri"/>
            </a:endParaRPr>
          </a:p>
          <a:p>
            <a:pPr algn="just"/>
            <a:endParaRPr lang="pl-PL" sz="1600">
              <a:latin typeface="Gotham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3687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BEBEF0FA-10A8-4DED-A1D1-CA220ADB4A35}"/>
              </a:ext>
            </a:extLst>
          </p:cNvPr>
          <p:cNvSpPr txBox="1"/>
          <p:nvPr/>
        </p:nvSpPr>
        <p:spPr>
          <a:xfrm>
            <a:off x="3273467" y="1488508"/>
            <a:ext cx="2972843" cy="526297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600" err="1">
                <a:latin typeface="Gotham"/>
                <a:ea typeface="+mn-lt"/>
                <a:cs typeface="+mn-lt"/>
              </a:rPr>
              <a:t>Lorem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ipsum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dolor</a:t>
            </a:r>
            <a:r>
              <a:rPr lang="pl-PL" sz="1600">
                <a:latin typeface="Gotham"/>
                <a:ea typeface="+mn-lt"/>
                <a:cs typeface="+mn-lt"/>
              </a:rPr>
              <a:t> sit </a:t>
            </a:r>
            <a:r>
              <a:rPr lang="pl-PL" sz="1600" err="1">
                <a:latin typeface="Gotham"/>
                <a:ea typeface="+mn-lt"/>
                <a:cs typeface="+mn-lt"/>
              </a:rPr>
              <a:t>amet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consectetur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adipiscing</a:t>
            </a:r>
            <a:r>
              <a:rPr lang="pl-PL" sz="1600">
                <a:latin typeface="Gotham"/>
                <a:ea typeface="+mn-lt"/>
                <a:cs typeface="+mn-lt"/>
              </a:rPr>
              <a:t> elit. </a:t>
            </a:r>
            <a:r>
              <a:rPr lang="pl-PL" sz="1600" err="1">
                <a:latin typeface="Gotham"/>
                <a:ea typeface="+mn-lt"/>
                <a:cs typeface="+mn-lt"/>
              </a:rPr>
              <a:t>Phasellus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dui</a:t>
            </a:r>
            <a:r>
              <a:rPr lang="pl-PL" sz="1600">
                <a:latin typeface="Gotham"/>
                <a:ea typeface="+mn-lt"/>
                <a:cs typeface="+mn-lt"/>
              </a:rPr>
              <a:t>. Nulla </a:t>
            </a:r>
            <a:r>
              <a:rPr lang="pl-PL" sz="1600" err="1">
                <a:latin typeface="Gotham"/>
                <a:ea typeface="+mn-lt"/>
                <a:cs typeface="+mn-lt"/>
              </a:rPr>
              <a:t>feugiat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commodo</a:t>
            </a:r>
            <a:r>
              <a:rPr lang="pl-PL" sz="1600">
                <a:latin typeface="Gotham"/>
                <a:ea typeface="+mn-lt"/>
                <a:cs typeface="+mn-lt"/>
              </a:rPr>
              <a:t> ligula vitae </a:t>
            </a:r>
            <a:r>
              <a:rPr lang="pl-PL" sz="1600" err="1">
                <a:latin typeface="Gotham"/>
                <a:ea typeface="+mn-lt"/>
                <a:cs typeface="+mn-lt"/>
              </a:rPr>
              <a:t>dapibus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Pellentesque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sodales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velit</a:t>
            </a:r>
            <a:r>
              <a:rPr lang="pl-PL" sz="1600">
                <a:latin typeface="Gotham"/>
                <a:ea typeface="+mn-lt"/>
                <a:cs typeface="+mn-lt"/>
              </a:rPr>
              <a:t> non </a:t>
            </a:r>
            <a:r>
              <a:rPr lang="pl-PL" sz="1600" err="1">
                <a:latin typeface="Gotham"/>
                <a:ea typeface="+mn-lt"/>
                <a:cs typeface="+mn-lt"/>
              </a:rPr>
              <a:t>scelerisque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varius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ante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nisi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semper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nisi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eget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euismod</a:t>
            </a:r>
            <a:r>
              <a:rPr lang="pl-PL" sz="1600">
                <a:latin typeface="Gotham"/>
                <a:ea typeface="+mn-lt"/>
                <a:cs typeface="+mn-lt"/>
              </a:rPr>
              <a:t> urna </a:t>
            </a:r>
            <a:r>
              <a:rPr lang="pl-PL" sz="1600" err="1">
                <a:latin typeface="Gotham"/>
                <a:ea typeface="+mn-lt"/>
                <a:cs typeface="+mn-lt"/>
              </a:rPr>
              <a:t>dui</a:t>
            </a:r>
            <a:r>
              <a:rPr lang="pl-PL" sz="1600">
                <a:latin typeface="Gotham"/>
                <a:ea typeface="+mn-lt"/>
                <a:cs typeface="+mn-lt"/>
              </a:rPr>
              <a:t> non </a:t>
            </a:r>
            <a:r>
              <a:rPr lang="pl-PL" sz="1600" err="1">
                <a:latin typeface="Gotham"/>
                <a:ea typeface="+mn-lt"/>
                <a:cs typeface="+mn-lt"/>
              </a:rPr>
              <a:t>erat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Quisque</a:t>
            </a:r>
            <a:r>
              <a:rPr lang="pl-PL" sz="1600">
                <a:latin typeface="Gotham"/>
                <a:ea typeface="+mn-lt"/>
                <a:cs typeface="+mn-lt"/>
              </a:rPr>
              <a:t> id </a:t>
            </a:r>
            <a:r>
              <a:rPr lang="pl-PL" sz="1600" err="1">
                <a:latin typeface="Gotham"/>
                <a:ea typeface="+mn-lt"/>
                <a:cs typeface="+mn-lt"/>
              </a:rPr>
              <a:t>ipsum</a:t>
            </a:r>
            <a:r>
              <a:rPr lang="pl-PL" sz="1600">
                <a:latin typeface="Gotham"/>
                <a:ea typeface="+mn-lt"/>
                <a:cs typeface="+mn-lt"/>
              </a:rPr>
              <a:t> id </a:t>
            </a:r>
            <a:r>
              <a:rPr lang="pl-PL" sz="1600" err="1">
                <a:latin typeface="Gotham"/>
                <a:ea typeface="+mn-lt"/>
                <a:cs typeface="+mn-lt"/>
              </a:rPr>
              <a:t>arcu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tincidunt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porttitor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Proin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finibus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efficitur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Duis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magna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interdum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at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blandit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consequat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ac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purus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quis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arcu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sapien</a:t>
            </a:r>
            <a:r>
              <a:rPr lang="pl-PL" sz="1600">
                <a:latin typeface="Gotham"/>
                <a:ea typeface="+mn-lt"/>
                <a:cs typeface="+mn-lt"/>
              </a:rPr>
              <a:t>. Nam in </a:t>
            </a:r>
            <a:r>
              <a:rPr lang="pl-PL" sz="1600" err="1">
                <a:latin typeface="Gotham"/>
                <a:ea typeface="+mn-lt"/>
                <a:cs typeface="+mn-lt"/>
              </a:rPr>
              <a:t>rhoncus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quam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pellentesque</a:t>
            </a:r>
            <a:r>
              <a:rPr lang="pl-PL" sz="1600">
                <a:latin typeface="Gotham"/>
                <a:ea typeface="+mn-lt"/>
                <a:cs typeface="+mn-lt"/>
              </a:rPr>
              <a:t> nunc non </a:t>
            </a:r>
            <a:r>
              <a:rPr lang="pl-PL" sz="1600" err="1"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lacinia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rhoncus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ullamcorper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latin typeface="Gotham"/>
                <a:ea typeface="+mn-lt"/>
                <a:cs typeface="+mn-lt"/>
              </a:rPr>
              <a:t>Phasellus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rutrum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diam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lacus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ultrices</a:t>
            </a:r>
            <a:r>
              <a:rPr lang="pl-PL" sz="1600"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latin typeface="Gotham"/>
                <a:ea typeface="+mn-lt"/>
                <a:cs typeface="+mn-lt"/>
              </a:rPr>
              <a:t>tristique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consectetur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felis</a:t>
            </a:r>
            <a:r>
              <a:rPr lang="pl-PL" sz="1600"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latin typeface="Gotham"/>
                <a:ea typeface="+mn-lt"/>
                <a:cs typeface="+mn-lt"/>
              </a:rPr>
              <a:t>convallis</a:t>
            </a:r>
            <a:r>
              <a:rPr lang="pl-PL" sz="1600">
                <a:latin typeface="Gotham"/>
                <a:ea typeface="+mn-lt"/>
                <a:cs typeface="+mn-lt"/>
              </a:rPr>
              <a:t>. </a:t>
            </a:r>
            <a:endParaRPr lang="pl-PL" sz="1600">
              <a:latin typeface="Gotham"/>
              <a:cs typeface="Calibri"/>
            </a:endParaRPr>
          </a:p>
          <a:p>
            <a:pPr algn="just"/>
            <a:endParaRPr lang="pl-PL" sz="1600">
              <a:latin typeface="Gotham"/>
              <a:cs typeface="Calibri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156EA2D1-3883-4EF3-B149-89CFC43DED13}"/>
              </a:ext>
            </a:extLst>
          </p:cNvPr>
          <p:cNvSpPr txBox="1"/>
          <p:nvPr/>
        </p:nvSpPr>
        <p:spPr>
          <a:xfrm>
            <a:off x="3273468" y="893523"/>
            <a:ext cx="743002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b="1">
                <a:latin typeface="Gotham"/>
              </a:rPr>
              <a:t>PREZENTACJA 2021</a:t>
            </a:r>
          </a:p>
        </p:txBody>
      </p:sp>
      <p:pic>
        <p:nvPicPr>
          <p:cNvPr id="10" name="Obraz 7" descr="Obraz zawierający zielony, porządek&#10;&#10;Opis wygenerowany automatycznie">
            <a:extLst>
              <a:ext uri="{FF2B5EF4-FFF2-40B4-BE49-F238E27FC236}">
                <a16:creationId xmlns:a16="http://schemas.microsoft.com/office/drawing/2014/main" id="{ABC3D8EE-647C-4D5B-BA64-5B4CCC28A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921" y="962938"/>
            <a:ext cx="4152378" cy="520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5" descr="Obraz zawierający osoba, wewnątrz, noszenie&#10;&#10;Opis wygenerowany automatycznie">
            <a:extLst>
              <a:ext uri="{FF2B5EF4-FFF2-40B4-BE49-F238E27FC236}">
                <a16:creationId xmlns:a16="http://schemas.microsoft.com/office/drawing/2014/main" id="{5ECFAFCD-F3FB-4216-8F92-77464B9445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718" b="7718"/>
          <a:stretch/>
        </p:blipFill>
        <p:spPr>
          <a:xfrm>
            <a:off x="1500" y="-8938"/>
            <a:ext cx="12195176" cy="6878638"/>
          </a:xfrm>
          <a:prstGeom prst="rect">
            <a:avLst/>
          </a:prstGeom>
        </p:spPr>
      </p:pic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l="136" r="136"/>
          <a:stretch/>
        </p:blipFill>
        <p:spPr>
          <a:xfrm>
            <a:off x="-4763" y="-4763"/>
            <a:ext cx="12195176" cy="6878638"/>
          </a:xfrm>
        </p:spPr>
      </p:pic>
    </p:spTree>
    <p:extLst>
      <p:ext uri="{BB962C8B-B14F-4D97-AF65-F5344CB8AC3E}">
        <p14:creationId xmlns:p14="http://schemas.microsoft.com/office/powerpoint/2010/main" val="2701562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5" descr="Obraz zawierający osoba, wewnątrz, noszenie&#10;&#10;Opis wygenerowany automatycznie">
            <a:extLst>
              <a:ext uri="{FF2B5EF4-FFF2-40B4-BE49-F238E27FC236}">
                <a16:creationId xmlns:a16="http://schemas.microsoft.com/office/drawing/2014/main" id="{5ECFAFCD-F3FB-4216-8F92-77464B9445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718" b="7718"/>
          <a:stretch/>
        </p:blipFill>
        <p:spPr>
          <a:xfrm>
            <a:off x="1500" y="-8938"/>
            <a:ext cx="12195176" cy="6878638"/>
          </a:xfrm>
          <a:prstGeom prst="rect">
            <a:avLst/>
          </a:prstGeom>
        </p:spPr>
      </p:pic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l="136" r="136"/>
          <a:stretch/>
        </p:blipFill>
        <p:spPr>
          <a:xfrm>
            <a:off x="-4763" y="-4763"/>
            <a:ext cx="12195176" cy="6878638"/>
          </a:xfrm>
        </p:spPr>
      </p:pic>
    </p:spTree>
    <p:extLst>
      <p:ext uri="{BB962C8B-B14F-4D97-AF65-F5344CB8AC3E}">
        <p14:creationId xmlns:p14="http://schemas.microsoft.com/office/powerpoint/2010/main" val="1367289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5">
            <a:extLst>
              <a:ext uri="{FF2B5EF4-FFF2-40B4-BE49-F238E27FC236}">
                <a16:creationId xmlns:a16="http://schemas.microsoft.com/office/drawing/2014/main" id="{033A6EC8-1EC0-4829-8902-3D64172A11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32" r="132"/>
          <a:stretch/>
        </p:blipFill>
        <p:spPr>
          <a:xfrm>
            <a:off x="-4763" y="-4763"/>
            <a:ext cx="12195176" cy="6878638"/>
          </a:xfr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570217E3-8C47-4935-AD7D-845831FD1497}"/>
              </a:ext>
            </a:extLst>
          </p:cNvPr>
          <p:cNvSpPr txBox="1"/>
          <p:nvPr/>
        </p:nvSpPr>
        <p:spPr>
          <a:xfrm>
            <a:off x="632563" y="1175357"/>
            <a:ext cx="6187857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Lorem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ipsum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dolor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sit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amet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consectetur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adipiscing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elit.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Phasellus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dui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Nulla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feugiat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commodo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ligula vitae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dapibus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Pellentesque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sodales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velit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non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scelerisque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varius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ante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nisi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semper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nisi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eget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euismod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urna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dui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non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erat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Quisque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id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ipsum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id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arcu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tincidunt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porttitor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Proin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nulla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finibus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efficitur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Duis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magna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interdum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blandit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consequat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ac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purus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quis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arcu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sapien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Nam in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rhoncus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quam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pellentesque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nunc non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lacinia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rhoncus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Ut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ullamcorper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libero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Phasellus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rutrum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diam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sed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lacus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ultrices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,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tristique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consectetur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felis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 </a:t>
            </a:r>
            <a:r>
              <a:rPr lang="pl-PL" sz="1600" err="1">
                <a:solidFill>
                  <a:schemeClr val="bg1"/>
                </a:solidFill>
                <a:latin typeface="Gotham"/>
                <a:ea typeface="+mn-lt"/>
                <a:cs typeface="+mn-lt"/>
              </a:rPr>
              <a:t>convallis</a:t>
            </a:r>
            <a:r>
              <a:rPr lang="pl-PL" sz="1600">
                <a:solidFill>
                  <a:schemeClr val="bg1"/>
                </a:solidFill>
                <a:latin typeface="Gotham"/>
                <a:ea typeface="+mn-lt"/>
                <a:cs typeface="+mn-lt"/>
              </a:rPr>
              <a:t>. </a:t>
            </a:r>
            <a:endParaRPr lang="pl-PL" sz="1600">
              <a:solidFill>
                <a:schemeClr val="bg1"/>
              </a:solidFill>
              <a:latin typeface="Gotham"/>
              <a:cs typeface="Calibri"/>
            </a:endParaRPr>
          </a:p>
          <a:p>
            <a:pPr algn="just"/>
            <a:endParaRPr lang="pl-PL" sz="1600">
              <a:solidFill>
                <a:schemeClr val="bg1"/>
              </a:solidFill>
              <a:latin typeface="Gotham"/>
              <a:cs typeface="Calibri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CB5CD3C6-CD2D-4629-AFBE-D7574C336AC6}"/>
              </a:ext>
            </a:extLst>
          </p:cNvPr>
          <p:cNvSpPr txBox="1"/>
          <p:nvPr/>
        </p:nvSpPr>
        <p:spPr>
          <a:xfrm>
            <a:off x="632564" y="580372"/>
            <a:ext cx="2030051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b="1">
                <a:solidFill>
                  <a:schemeClr val="bg1"/>
                </a:solidFill>
                <a:latin typeface="Gotham"/>
              </a:rPr>
              <a:t>PREZENTACJA 2021</a:t>
            </a:r>
          </a:p>
        </p:txBody>
      </p:sp>
      <p:pic>
        <p:nvPicPr>
          <p:cNvPr id="11" name="Obraz 11">
            <a:extLst>
              <a:ext uri="{FF2B5EF4-FFF2-40B4-BE49-F238E27FC236}">
                <a16:creationId xmlns:a16="http://schemas.microsoft.com/office/drawing/2014/main" id="{E3B1F89B-1116-4D7C-B42F-CA31337A3E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386" y="3956434"/>
            <a:ext cx="3400816" cy="2274967"/>
          </a:xfrm>
          <a:prstGeom prst="rect">
            <a:avLst/>
          </a:prstGeom>
        </p:spPr>
      </p:pic>
      <p:pic>
        <p:nvPicPr>
          <p:cNvPr id="12" name="Obraz 11" descr="Obraz zawierający osoba, butelka&#10;&#10;Opis wygenerowany automatycznie">
            <a:extLst>
              <a:ext uri="{FF2B5EF4-FFF2-40B4-BE49-F238E27FC236}">
                <a16:creationId xmlns:a16="http://schemas.microsoft.com/office/drawing/2014/main" id="{84FE3747-DCAE-4C1A-9C5D-4BB8DEAE86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4755" y="3956433"/>
            <a:ext cx="3400816" cy="2274967"/>
          </a:xfrm>
          <a:prstGeom prst="rect">
            <a:avLst/>
          </a:prstGeom>
        </p:spPr>
      </p:pic>
      <p:pic>
        <p:nvPicPr>
          <p:cNvPr id="13" name="Obraz 12" descr="Obraz zawierający osoba, butelka&#10;&#10;Opis wygenerowany automatycznie">
            <a:extLst>
              <a:ext uri="{FF2B5EF4-FFF2-40B4-BE49-F238E27FC236}">
                <a16:creationId xmlns:a16="http://schemas.microsoft.com/office/drawing/2014/main" id="{7C92A62F-7AF4-4634-A981-8A9136C91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2125" y="3956433"/>
            <a:ext cx="3400816" cy="227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2177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Panoramiczny</PresentationFormat>
  <Slides>23</Slides>
  <Notes>0</Notes>
  <HiddenSlides>0</HiddenSlide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4" baseType="lpstr"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/>
  <cp:revision>78</cp:revision>
  <dcterms:created xsi:type="dcterms:W3CDTF">2021-07-07T11:07:10Z</dcterms:created>
  <dcterms:modified xsi:type="dcterms:W3CDTF">2021-07-09T10:36:01Z</dcterms:modified>
</cp:coreProperties>
</file>